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3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2048-29EF-C37F-E582-F11D1270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ED933-F6FE-FFA8-36F8-9DDB21585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DD676-2D91-D513-8551-57453700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B5F9-97DC-465F-8AF5-86F3066AE43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90AF5-7C31-B7D5-2EFA-5FD16DE6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EB432-2066-FBCD-668F-6F1458A3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1D866-AF44-4FB6-9D6E-713F4EAF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F2752A-FD5D-FDF8-E9D4-4EF01053B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8F4F0-9D91-DAE5-50F0-19EA9D7E2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2FD66-CF44-2F66-4A39-42FF02014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BB5F9-97DC-465F-8AF5-86F3066AE43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57C1E-A0CE-9F59-C26E-919BC09B6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EAA5C-9C5A-7A17-1729-4ED3A4B26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1D866-AF44-4FB6-9D6E-713F4EAFD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0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9A79B8-D0E6-A327-F3A0-984EEDE1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071" y="18288"/>
            <a:ext cx="8265881" cy="956483"/>
          </a:xfrm>
        </p:spPr>
        <p:txBody>
          <a:bodyPr anchor="b">
            <a:normAutofit/>
          </a:bodyPr>
          <a:lstStyle/>
          <a:p>
            <a:r>
              <a:rPr lang="en-US" dirty="0"/>
              <a:t>Concurs </a:t>
            </a:r>
            <a:r>
              <a:rPr lang="en-US" dirty="0" err="1"/>
              <a:t>judetean</a:t>
            </a:r>
            <a:r>
              <a:rPr lang="en-US" dirty="0"/>
              <a:t>: </a:t>
            </a:r>
            <a:r>
              <a:rPr lang="en-US" sz="5400" b="1" dirty="0">
                <a:latin typeface="Brush Script MT" panose="03060802040406070304" pitchFamily="66" charset="0"/>
              </a:rPr>
              <a:t>COPILARIA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162C98-09BC-8968-3FB4-50C3A736CB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46" r="1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B591D62-0289-4DFE-5ECE-799497037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180" y="884903"/>
            <a:ext cx="7744771" cy="597308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invităm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participați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a III-a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ediție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concursului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judetean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,,Arta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țn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oglindă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 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Concursul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organizat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Liceul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Creștin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,,Logos” Bistrița.</a:t>
            </a:r>
          </a:p>
          <a:p>
            <a:pPr>
              <a:lnSpc>
                <a:spcPct val="120000"/>
              </a:lnSpc>
            </a:pP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Proiectul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Concurs ,,Arta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oglindă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eveniment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reprezintă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ocazie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copiii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pretutindeni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se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exprima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culoare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desen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pictură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puterea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cuvintelor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compuneri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eseuri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poezii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povestiri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participând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secțiunile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concursului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20000"/>
              </a:lnSpc>
              <a:spcAft>
                <a:spcPts val="800"/>
              </a:spcAft>
            </a:pP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Creație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plastică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Creație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literară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 –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Condiții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participare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-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concursului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Copilaria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Copiii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lucrări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exprima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viziunea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despre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lume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viață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despre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frumos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curaj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prietenie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joc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joacă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-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Secțiunile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concursului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sunt: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Creație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artistică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Creație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literară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-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Secțiunea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Creație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artistică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desene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picturi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tehnici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alegere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format A4. La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secțiune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copiii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4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48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clasele</a:t>
            </a:r>
            <a:r>
              <a:rPr lang="en-US" sz="4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primare</a:t>
            </a:r>
            <a:r>
              <a:rPr lang="en-US" sz="4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gimnaziale</a:t>
            </a:r>
            <a:r>
              <a:rPr lang="en-US" sz="4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liceale</a:t>
            </a:r>
            <a:r>
              <a:rPr lang="en-US" sz="48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3.1 -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Desenele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picturile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support, pe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suprafața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minim A4.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-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Secțiunea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Creație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literară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compuneri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eseuri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povestiri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poezii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tematica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aceeași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,,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Copilăria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,,. 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4.1 -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Creațiile</a:t>
            </a: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literare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depășească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pagină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lucrările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trimise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forma lor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originală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exact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așa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cum sunt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scrise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8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US" sz="4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Etapa </a:t>
            </a:r>
            <a:r>
              <a:rPr lang="en-US" sz="4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judeteană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cadru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didactic participant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înscrie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concurs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lucrările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câștigători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etapei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precedente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conform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regulamentului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trimite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format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fizic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adresa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concursului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Liceul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Creștin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,,Logos”,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strada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Busuiocului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numarul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17, Bistrița, 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județul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Bistrița-</a:t>
            </a:r>
            <a:r>
              <a:rPr lang="en-US" sz="4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Năsăud</a:t>
            </a: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894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Ecran lat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Office Theme</vt:lpstr>
      <vt:lpstr>Concurs judetean: COPILARIA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 judetean: COPILARIA</dc:title>
  <dc:creator>ADRIANA - IRINA SCRIPEŢ</dc:creator>
  <cp:lastModifiedBy>Pop Gabriela Sanda</cp:lastModifiedBy>
  <cp:revision>2</cp:revision>
  <dcterms:created xsi:type="dcterms:W3CDTF">2023-05-09T08:50:03Z</dcterms:created>
  <dcterms:modified xsi:type="dcterms:W3CDTF">2023-05-10T09:03:35Z</dcterms:modified>
</cp:coreProperties>
</file>